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BF621B-F28E-4433-8F3D-9DF202FDD7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9B5064-1959-4E25-ADFE-BC90E07640D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Synergistic effects of the major nutritional and bioactive compounds within sweet potato leaves in disease prevention and health promotion.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International Life Sciences Institute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C6D972-352F-4EE8-8EAD-148C218B287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753-4887.2010.0032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68, Issue 10, 1 October 2010, Pages 604–615,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https://doi.org/10.1111/j.1753-4887.2010.00320.x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Synergistic effects of the major nutritional and bioactive compounds within sweet potato leaves in disease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374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Synergistic effects of the major nutritional and bioactive compounds within sweet potato leaves in disease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2024-09-20T05:35:53Z</dcterms:modified>
</cp:coreProperties>
</file>