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9858F-2E7B-4F7D-97FE-0C3C48EAA9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C2DBD1-24FD-4B7D-AC01-536527038C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Synergistic effects of the major nutritional and bioactive compounds within sweet potato leaves in disease prevention and health promotion.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D7957-6E8E-469F-ADA9-57A5DBF8DF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53-4887.2010.00320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68, Issue 10, 1 October 2010, Pages 604–615,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https://doi.org/10.1111/j.1753-4887.2010.00320.x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Synergistic effects of the major nutritional and bioactive compounds within sweet potato leaves in disease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374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Synergistic effects of the major nutritional and bioactive compounds within sweet potato leaves in disease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2024-05-08T02:04:15Z</dcterms:modified>
</cp:coreProperties>
</file>