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86597-F043-4B0D-89CB-E7F782F392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9B40C-BA5A-4457-BA03-0D6D038B95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Synergistic effects of the major nutritional and bioactive compounds within sweet potato leaves in disease prevention and health promotion.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B7739-2AC9-4117-AE5E-6C0164B50F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10.003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68, Issue 10, 1 October 2010, Pages 604–615,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https://doi.org/10.1111/j.1753-4887.2010.00320.x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Synergistic effects of the major nutritional and bioactive compounds within sweet potato leaves in disease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74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Synergistic effects of the major nutritional and bioactive compounds within sweet potato leaves in disease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2024-09-19T10:45:36Z</dcterms:modified>
</cp:coreProperties>
</file>