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CDC8F4-6417-4103-A5EC-BDABE69E56F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ACBF2DD-1392-448D-BC2A-36BC5819333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Examination of position and number of early (E11.5) and later (E14.5) born cells in the developing OB at E18.5. BrdU staining (red) of E18.5 embryos labeled with BrdU on E14.5 (A, B). In control animals, heavily labeled BrdU-positive cells are found throughout the circumference of the OB, with highest concentration in the ventral OB (A). In Sall1−/− animals, heavily labeled cells are located in ventral and dorsal populations but are absent from lateral regions (*, B). BrdU staining (red) of E18.5 embryos labeled with BrdU on E11.5 (C, D). In control animals, heavily labeled cells are located in the MCL, although more cells are present dorsally than ventrally (C). In Sall1−/− animals, many more heavily labeled cells were observed in the MCLl in ventral, dorsal, and lateral regions than in control animals; however, very few heavily labeled cells were present in the medial OB (*, D). Staining with the mitral cell marker Tbr1 (red) confirmed that in Sall1-mutant animals (F), more mitral cells were present in the OB at E18.5 than in controls (E), and that the medial OB contained very few mitral cells. Sections were counterstained with DAPI. Dorsal is up and medial is right, as indicated in (E). DL: dorsal; M: medial. Scale bar = 300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2DC2D0-03E3-4993-A968-EB2C79C485C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9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1604–1617, </a:t>
            </a:r>
            <a:r>
              <a:rPr lang="en-US" altLang="en-US" sz="1000">
                <a:solidFill>
                  <a:srgbClr val="333333"/>
                </a:solidFill>
                <a:hlinkClick r:id="rId3"/>
              </a:rPr>
              <a:t>https://doi.org/10.1093/cercor/bhm191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Examination of position and number of early (E11.5) and later (E14.5) born cells in the developing OB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Examination of position and number of early (E11.5) and later (E14.5) born cells in the developing OB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2024-09-20T02:57:16Z</dcterms:modified>
</cp:coreProperties>
</file>