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46C73D-7B86-41A4-A605-7AC9D94ACA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3F6FE5-5C52-4105-84F1-5CAA64A68A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5C9F3A-7174-42E8-98D7-05B949AE76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2024-04-26T15:16:19Z</dcterms:modified>
</cp:coreProperties>
</file>