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1AFC7-F096-45B2-8839-5AF17917A1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28170-E6AD-46B4-AC43-7AD867E4A1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1472B-BABC-4A76-9827-9D0EF8CBDF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2024-05-01T22:03:36Z</dcterms:modified>
</cp:coreProperties>
</file>