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B2779-01EA-48C9-89CC-DDC3C60CD7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32702-92EB-45BC-AA4F-FBFFF66886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04B53B-F18F-4161-9FE8-F4BEB21653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2024-04-26T19:35:33Z</dcterms:modified>
</cp:coreProperties>
</file>