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1F536E-0755-4031-8EAB-5E74069564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A4B2C-8E40-47B5-8D93-00940C37BF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(A) A representative view of the virtual environment from the center of the pool. The pool surface, pool wall, room walls, and a single distal cue are visible. (B) The description of stimuli pairings for transverse patterning discrimination task. The problem was constructed so that each choice stimulus (G, H, I) was ambiguous; sometimes it was correct (+), and sometimes incorrect as follows: G+ versus H–, H+ versus I–, I+ versus G–.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580D4B-62AA-4768-B227-F5348E51BF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1344–1351,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(A) A representative view of the virtual environment from the center of the pool. The pool surface,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A representative view of the virtual environment from the center of the pool. The pool surface,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2024-04-26T03:39:02Z</dcterms:modified>
</cp:coreProperties>
</file>