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794B24-226F-4149-9979-5A5CE9D76E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E3C9F4-42CD-4B8F-8776-D3250B68D7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Characterization of a yeast strain for regulated expression of YFH1. (A) Immunostaining analysis for Yfh1p and Bio2p in mitochondria isolated from wild-type (WT) and Gal-YFH1 cells grown on synthetic minimal medium supplemented with galactose or glucose at 30°C. (B) Following depletion of Yfh1p by growth on solid SD medium at 30°C, wild-type and Gal-YFH1 cells were grown on rich medium supplemented with glucose (YPD), and synthetic minimal medium (SC) supplemented with glucose or glycerol. (C) Gal-YFH1 cells were transformed with plasmid p426GPD harboring wild-type human frataxin (hfrataxin), the corresponding mutants G130V and W158A or no DNA insert (−). These cells and wild-type cells were grown as described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A0AFAA-69AD-4613-948F-1F6CDB3F6D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11.17.2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11, Issue 17, 15 August 2002, Pages 2025–2036,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https://doi.org/10.1093/hmg/11.17.2025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Characterization of a yeast strain for regulated expression of YFH1. (A) Immunostaining analysis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Characterization of a yeast strain for regulated expression of YFH1. (A) Immunostaining analysis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2024-09-20T02:10:51Z</dcterms:modified>
</cp:coreProperties>
</file>