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E92A32-696B-42F7-84B4-1EF5087011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795DB2-A8B4-429B-B7EB-4558C423B5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37C9A4-F86C-4121-9D54-4161465D5B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2024-04-27T04:50:15Z</dcterms:modified>
</cp:coreProperties>
</file>