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3AE6B-F881-4FD8-B68E-5E235C3C9A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BDA4DD-683F-4C0C-9A0F-496EB4BAF2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B23125-A597-439C-BD48-F307338238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2024-04-26T17:45:11Z</dcterms:modified>
</cp:coreProperties>
</file>