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2A8090-E5CF-4B6B-A196-1F64A89E14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666C9-1F17-4CC3-84C2-00571BDFC6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45EB4A-2D3D-42C7-970E-A206325A81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2024-04-26T05:55:20Z</dcterms:modified>
</cp:coreProperties>
</file>