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348180-9EA6-4EA7-ADE5-39E203A778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EAED5-8BC2-46EE-8761-7E20C45395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Degree of change (in percentage) in mean RTs collected during the 2 post-TMS blocks with respect to RTs collected during the pre-TMS baseline block, in Experiment 2. Data are plotted as a function of the stimulation site (x axis) and of the current FP (parameter). Upper and lower panels indicate results of the first and second post-TMS sessions, respectively. Panels (A, B, and C) refer to the blocks after TMS on the rDLPFC, left DLPFC (lDLPFC), and right AG, respectively.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AD353D-36C1-45A3-A629-249DC654ED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466–474,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Degree of change (in percentage) in mean RTs collected during the 2 post-TMS blocks with respect to RTs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Degree of change (in percentage) in mean RTs collected during the 2 post-TMS blocks with respect to RTs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2024-04-26T14:14:34Z</dcterms:modified>
</cp:coreProperties>
</file>