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14B5E-CA1E-4F2C-B70F-7C15C670CA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2028E-20BB-4199-B05A-8E262ED68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Amino acid substitutions of COL2A1 arranged by disease, type and position of substitution. Note that no aspartic acid substitutions (*) prior to this report (G262D) have caused SEMD, but have caused achondrogenesis II/hypochondrogenesis, Kniest dysplasia and Stickler/Wagner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 2003;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5E25C-882A-44A9-B6AA-CE15925B77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9, September 2003, Pages 663–671,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Amino acid substitutions of COL2A1 arranged by disease, type and position of substitution. Note that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Amino acid substitutions of COL2A1 arranged by disease, type and position of substitution. Note that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2024-04-27T01:06:24Z</dcterms:modified>
</cp:coreProperties>
</file>