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84EFB6-666A-4540-BD02-AF71BFA646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CCFA73-F012-4E53-8221-3A36F52D16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Immunostaining of JunD at 6, 12 and 48 hours in condyles of animals fed with soft or hard food [×200]. JunD displayed both nuclear and cytoplasmic localization in temporomandibular joint chondrocytes in all rats and was observed mainly in the proliferating cartilage zone (PCH, proliferating chondrocytes, HCH, hypertrophic chondrocytes, OST, osteoblasts).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European Orthodontics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D5F4B-10FB-41DB-AE59-A800779AA6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o/cji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28, Issue 1, February 2006, Pages 20–26, </a:t>
            </a:r>
            <a:r>
              <a:rPr lang="en-US" altLang="en-US" sz="1000">
                <a:solidFill>
                  <a:srgbClr val="333333"/>
                </a:solidFill>
                <a:hlinkClick r:id="rId3"/>
              </a:rPr>
              <a:t>https://doi.org/10.1093/ejo/cji101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Immunostaining of JunD at 6, 12 and 48 hours in condyles of animals fed with soft or hard food [×200]. JunD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Immunostaining of JunD at 6, 12 and 48 hours in condyles of animals fed with soft or hard food [×200]. JunD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2024-04-27T02:17:13Z</dcterms:modified>
</cp:coreProperties>
</file>