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42303-8296-43C0-AA03-191F65953A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7DF5AE-DAFF-40A5-B166-EAA2E23FD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of the cortical layers of areas TEA (A), PORd (B), and PORv (C) at −4.80 mm relative to Bregma, and PORd (D) and PORv (E) at −5.05 mm relative to Bregma. Sections were stained for Nissl material.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8F52A-5C1C-4473-BC72-E90F29DE55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2013, Pages 460–476,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Photomicrographs of the cortical layers of areas TEA (A), PORd (B), and PORv (C) at −4.80 mm relative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Photomicrographs of the cortical layers of areas TEA (A), PORd (B), and PORv (C) at −4.80 mm relative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2024-04-26T12:20:30Z</dcterms:modified>
</cp:coreProperties>
</file>