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CDDA30-CDCB-4F27-9CE7-D2AC60368B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320C53-4ADB-4EDF-A318-B1C3840CC6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Spike density plots for the 57 analyzed task-related FEF neurons. Target-aligned (left) and gaze-aligned (right) population spike density plots for visual (A), visuomovement (B), and movement (C) neurons are shown. The spike density plots are shown based on all trials (black trace), and for 10% of trials with the highest firing rate in the activity-matched time epoch (red trace). The visual epoch is 80–180 ms after target onset (left, blue shade) and the movement epoch is −50 to +50 ms relative to gaze onset (right, blue shade). The pretarget baseline is 0–100 ms before target onset (left, green shade). For visual RF analysis, activity in the visual epoch was used and for movement RF analysis, activity in both the movement epoch and the entire movement burst was used. On average, the full movement burst spanned −97 ± 11 (mean ± SEM) to 195 ± 14 ms for the VM population (B, right panel; vertical black lines), and −101 ± 17 to 272 ± 17 ms for the M population (C, right panel; vertical black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9E8A0-5895-461D-935D-EC7763C88F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3932–3952, </a:t>
            </a:r>
            <a:r>
              <a:rPr lang="en-US" altLang="en-US" sz="1000">
                <a:solidFill>
                  <a:srgbClr val="333333"/>
                </a:solidFill>
                <a:hlinkClick r:id="rId3"/>
              </a:rPr>
              <a:t>https://doi.org/10.1093/cercor/bhu279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Spike density plots for the 57 analyzed task-related FEF neurons. Target-aligned (left) and gaze-aligned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Spike density plots for the 57 analyzed task-related FEF neurons. Target-aligned (left) and gaze-aligned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2024-04-26T12:55:54Z</dcterms:modified>
</cp:coreProperties>
</file>