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FC13C-FA6A-4F3B-A9B9-6460910494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65DEB-058F-4551-BC5A-E0262AD990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6D3D9-B2D4-4182-9193-5AC5A7A440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2024-04-26T14:00:13Z</dcterms:modified>
</cp:coreProperties>
</file>