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22663-8BBA-492D-A048-B91BFCEFC0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AD859-ACFD-4C03-B52A-A83953F519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Preferred reporting items for systematic reviews and meta-analyses diagram for outcomes to treatment of ARAT therapy-resistant mCRPC and prognostic/predictive factors associated with ARAT therapy. ASCO, American Society of Clinical Oncology; ARAT, androgen receptor axis-targeted therapy; ECCO/ESMO, European Cancer Congress/European Society of Medical Oncology; mCRPC, advanced/metastatic castration-resistant prostate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F0F59-2748-482D-A659-7BEB8D7273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v2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26, Issue 10, October 2015, Pages 2044–2056,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https://doi.org/10.1093/annonc/mdv267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Preferred reporting items for systematic reviews and meta-analyses diagram for outcomes to treatment of ARAT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Preferred reporting items for systematic reviews and meta-analyses diagram for outcomes to treatment of ARAT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2024-04-26T07:32:37Z</dcterms:modified>
</cp:coreProperties>
</file>