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F25E5B-BF9E-4B7A-B76A-436ADA111B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75A6EF-2E7B-4D4E-ACFC-F41884F90F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Organ weight as a percentage of bodyweight, 150 days postoperation. Values are plotted as mean±SEM. Sham: n = 24; banded n = 32. There are significant differences between banded and corresponding sham control values, as indicated. ***, P&lt;0.001.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2000,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7D8487-F926-491A-851F-B67EB9877E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0)00223-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49, Issue 1, January 2001, Pages 207–217,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https://doi.org/10.1016/S0008-6363(00)00223-6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Organ weight as a percentage of bodyweight, 150 days postoperation. Values are plotted as mean±SEM. Sham: n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Organ weight as a percentage of bodyweight, 150 days postoperation. Values are plotted as mean±SEM. Sham: n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2024-04-27T00:36:40Z</dcterms:modified>
</cp:coreProperties>
</file>