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E830C2-9A02-4375-BD5C-6BF9D28E86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5D4CA-760F-4B62-8BA4-1D73592637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5. Correlation between time spent during motor imagery and movement execution for each posture. Correlation indexes (rA and rB) are statistically different (P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4B5CD-C361-494D-8889-510BBFDF66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1200–1206,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5. Correlation between time spent during motor imagery and movement execution for each posture.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5. Correlation between time spent during motor imagery and movement execution for each posture.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2024-04-26T18:34:11Z</dcterms:modified>
</cp:coreProperties>
</file>