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A75588-0BFE-4CE3-B5EE-4F19F2525A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3E2E28-A197-4382-836F-BC80F900AF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Pedigree of F103. Parents are first-degree cousins. Index case is individual II:1, depicted by solid square. Chromatograms are shown either below or beside individuals for whom DNA was available. The chromatograms demonstrate the nonsense mutation (C2719T) in exon 13, which is predicted to result in premature truncation of the protein (R907X). The position of the nucleotide change is indicated by the arrows above the chromatograms. The nucleotide sequence is represented below the chromatograms and codons are indicated by underlines. The mutation segregates from the mother and appears heterozygously in three unaffected siblings (II:2, II:3 and II:5).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ERA-EDTA.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08AB8-5526-4763-B0B8-043D662281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l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21, Issue 7, July 2006, Pages 1989–1991, </a:t>
            </a:r>
            <a:r>
              <a:rPr lang="en-US" altLang="en-US" sz="1000">
                <a:solidFill>
                  <a:srgbClr val="333333"/>
                </a:solidFill>
                <a:hlinkClick r:id="rId3"/>
              </a:rPr>
              <a:t>https://doi.org/10.1093/ndt/gfl088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Pedigree of F103. Parents are first-degree cousins. Index case is individual II:1, depicted by solid square.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Pedigree of F103. Parents are first-degree cousins. Index case is individual II:1, depicted by solid square.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2024-04-27T03:21:47Z</dcterms:modified>
</cp:coreProperties>
</file>