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3FBFC-543B-4802-A2AA-51EE5D83C7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2EEFA-27BE-4011-8E59-C2E90A3A66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(A). Brain areas showing load-sensitive activations when comparing the 6-load-versus-the 2-load conditions for the visual array (leftward panel) and verbal WM tasks (rightward panel) with a display threshold of 3 ≤ T ≤ 6 and –6 ≤ T ≤ –3 on 3D template of cortical surface (Van Essen et al. 2001). (B). Common load-sensitive areas in the visual array and verbal WM tasks for the 2-load versus 6-load conditions (null conjunction analysis), with a display threshold of 3 ≤ T ≤ 4 and –4 ≤ T ≤ –3 on a 3D template of cortical surface (Van Essen et al. 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EA445-1233-4218-8A35-3BA7A3B841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166–179,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(A). Brain areas showing load-sensitive activations when comparing the 6-load-versus-the 2-load conditions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(A). Brain areas showing load-sensitive activations when comparing the 6-load-versus-the 2-load conditions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2024-04-26T07:09:53Z</dcterms:modified>
</cp:coreProperties>
</file>