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6C2B4D8-49E6-44EC-AA08-76C7E716697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6A066D3-9304-43A1-884C-0985197BFA3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Using the HipSci cell line and data browser. The HipSci data browser provides views to explore the complex data the project has collected. (A) The main page of the browser is a table listing all the available cell lines with both a search box and specific filters to restrict the table by attributes like disease state, assay availability, banking availability, and source material. The table itself contains the cell line links, which take the user to cell line summary pages and assay links that take the user to pages listing all the files available for that line and assay type. (B) The cell line summary page itself contains descriptive information about a line, including disease state, derivation method, donor sex and tissue provider. Below the cell line summary, the table lists all files associated with a line, the assay that produced them, and what culture conditions and passage number they were produced under. (C) After the Assay file table are the line QC results for Pluritest and the HipSci copy number variation (CNV) check. These graphs present the results for the given line, its clones and the control data generated using the donor tissue sample.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2016. Published by Oxford University Press on behalf of Nucleic Acids Research.This is an Open Access article distributed under the terms of the Creative Commons Attribution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201FFE0-9DA2-4211-92A2-46A5D41836B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w92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45, Issue D1, January 2017, Pages D691–D697, </a:t>
            </a:r>
            <a:r>
              <a:rPr lang="en-US" altLang="en-US" sz="1000">
                <a:solidFill>
                  <a:srgbClr val="333333"/>
                </a:solidFill>
                <a:hlinkClick r:id="rId3"/>
              </a:rPr>
              <a:t>https://doi.org/10.1093/nar/gkw928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Using the HipSci cell line and data browser. The HipSci data browser provides views to explore the complex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Using the HipSci cell line and data browser. The HipSci data browser provides views to explore the complex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2024-09-20T01:31:16Z</dcterms:modified>
</cp:coreProperties>
</file>