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BDB7B9-F567-498A-8E15-36F0991301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F0A2F3-05F9-497B-B5AB-E57696AC5B7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Case 3c-3H: Distribution of labeled terminals following an injection of tritiated amino acids into the central lower field representation of V4. ec, external calcarine sulcus. For conventions, see Figures 1, 2, 5, and 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2007.This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DD89A9-246F-4566-ACEE-52B11C7806A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477–499, </a:t>
            </a:r>
            <a:r>
              <a:rPr lang="en-US" altLang="en-US" sz="1000">
                <a:solidFill>
                  <a:srgbClr val="333333"/>
                </a:solidFill>
                <a:hlinkClick r:id="rId3"/>
              </a:rPr>
              <a:t>https://doi.org/10.1093/cercor/bhm061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Case 3c-</a:t>
            </a:r>
            <a:r>
              <a:rPr lang="en-US" altLang="en-US" b="0" baseline="30000"/>
              <a:t>3</a:t>
            </a:r>
            <a:r>
              <a:rPr lang="en-US" altLang="en-US" b="0"/>
              <a:t>H: Distribution of labeled terminals following an injection of tritiated amino acids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Case 3c-3H: Distribution of labeled terminals following an injection of tritiated amino acids into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2024-09-20T04:54:35Z</dcterms:modified>
</cp:coreProperties>
</file>