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D94B1-3B9A-44A1-86F2-FE616464BC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936CD-10F2-44F9-AADA-ABD959BB66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Mean (±SEM) percentage of correct responses observed in perirhinal-lesioned and control rats during the 14 days of training of experiment 3a when the discrimination of the size of the 3 platforms was difficult. (B) Mean (±SEM) percentage of correct responses observed in the same rats used in experiment 3a when immediately after the end of the above experiment they performed a high feature ambiguity tactual discrimination. (C) Mean (±SEM) percentage of correct responses observed in perirhinal-lesioned and control rats during the 12 days of training of experiment 3b when the discrimination of the size of the 3 platforms was easy.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DE1DB-D976-4BFA-861E-AA5886B979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2068–2080,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(A) Mean (±SEM) percentage of correct responses observed in perirhinal-lesioned and control rats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(A) Mean (±SEM) percentage of correct responses observed in perirhinal-lesioned and control rats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2024-04-26T20:03:16Z</dcterms:modified>
</cp:coreProperties>
</file>