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79418-4E52-4DD8-983C-8FAFB379A3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A89143-EFE8-4BDE-B537-FB808D6F37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Comparison of effective temperatures, angular diameters and bolometric luminosities obtained in the three IR bands used. Angular diameters have been scaled using the stellar parallaxes from Hipparcos, although the parallaxes do not affect the comparison since all bands scale accordingly. The luminosities of the stars are in good agreement across all the IR bands (because luminosity is also tied down by the optical data as discussed in the text). Offsets of this size are likely to stem from the difficulties in setting the zero-points of the absolute calibration. Horizontal and diagonal lines with slope 1 are intended to guide the eye.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92091D-3E6A-4BDC-8B98-1E5E858F8F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6.10999.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373, Issue 1, 21 November 2006, Pages 13–44, </a:t>
            </a:r>
            <a:r>
              <a:rPr lang="en-US" altLang="en-US" sz="1000">
                <a:solidFill>
                  <a:srgbClr val="333333"/>
                </a:solidFill>
                <a:hlinkClick r:id="rId3"/>
              </a:rPr>
              <a:t>https://doi.org/10.1111/j.1365-2966.2006.10999.x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Comparison of effective temperatures, angular diameters and bolometric luminosities obtained in the three 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Comparison of effective temperatures, angular diameters and bolometric luminosities obtained in the three 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2024-04-26T07:47:54Z</dcterms:modified>
</cp:coreProperties>
</file>