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9BA36C-0E29-4DAE-9A3F-F220BDBE91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A3437-FC27-4D32-9CFB-46AFC945EC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EAEC4A-93D3-4B5C-B6DA-3B207F2312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2024-04-26T15:02:18Z</dcterms:modified>
</cp:coreProperties>
</file>