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DA5DC4-4EE2-422C-AB1A-04D7964CBC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312ACD-0B3F-456A-A088-66D3C11DE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 Altman14 graph aneroid vs. mercury, systolic. BP, blood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AD1B6-2E1D-4973-AB21-05A6AEB72A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Bland Altman14 graph aneroid vs. mercury, diastolic. BP, blood pressure.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1AD1B6-2E1D-4973-AB21-05A6AEB72AF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38/ajh.2010.2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38/ajh.2010.2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2011, Pages 322–327,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https://doi.org/10.1038/ajh.2010.232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Bland Altman</a:t>
            </a:r>
            <a:r>
              <a:rPr lang="en-US" altLang="en-US" b="0" baseline="30000"/>
              <a:t>14</a:t>
            </a:r>
            <a:r>
              <a:rPr lang="en-US" altLang="en-US" b="0"/>
              <a:t> graph aneroid vs. mercury, systolic. BP, blood pressure.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91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2011, Pages 322–327,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https://doi.org/10.1038/ajh.2010.232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Bland Altman</a:t>
            </a:r>
            <a:r>
              <a:rPr lang="en-US" altLang="en-US" b="0" baseline="30000"/>
              <a:t>14</a:t>
            </a:r>
            <a:r>
              <a:rPr lang="en-US" altLang="en-US" b="0"/>
              <a:t> graph aneroid vs. mercury, diastolic. BP, blood pressure.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235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Bland Altman14 graph aneroid vs. mercury, systolic. BP, blood pressure.</vt:lpstr>
      <vt:lpstr>Figure 2. Bland Altman14 graph aneroid vs. mercury, diastolic. BP, blood pressure.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2024-04-26T18:58:01Z</dcterms:modified>
</cp:coreProperties>
</file>