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A2709-5DC6-44DE-AE34-76F5CB48E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62A50-9568-43A3-9D85-AF7E4E1EDE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Mecp2 from the liver dissociates fatty liver and insulin resistance. (A) PCR amplification of the Mecp2 locus in mouse liver shows presence of a hemizygous Mecp2flox allele in mice lacking the Alb-Cre transgene. Offspring with the genotype Mecp2flox/Y; Alb-Cre have recombination of the Mecp2 floxed locus to a null allele. This recombination does not occur in the brain of Mecp2flox/Y; Alb-Cre mice. (B)Mecp2 mRNA expression in liver (n = 5 per genotype). (C) mRNA expression in liver dissected from 6-month old male mice (n = 5 per genotype). (D) Livers from 6-month-old mice subjected to Oil Red O staining. Scale bar represents 100 μM. (E) Levels of liver lipids of from 6-month-old male mice (n = 6–7 per genotype). (F) Glucose tolerance tests (GTT). Glucose was administered intraperitoneally after a 5-h fast, and blood glucose was measured at the indicated times. Male mice were tested at 6 months of age (n = 6–8 mice per genotype). (G) Insulin tolerance tests (ITT). Insulin was administered intraperitoneally after a 4-h fast, and blood glucose was measured at the indicated times. Male mice were tested at 6 months of age (n = 4–5 mice per genotype). B–C, E–G. Values are mean ± SEM. ns, no significance, * P &lt; 0.05, ** P ≤ 0.01, *** P ≤ 0.001. Statistical analyses were performed using one-way analysis of variance (ANOVA) followed by Tukey’s post-hoc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B1B2A-00D7-4BE3-A468-8B97206094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3029–3041,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Loss of Mecp2 from the liver dissociates fatty liver and insulin resistance. (A) PCR amplification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Loss of Mecp2 from the liver dissociates fatty liver and insulin resistance. (A) PCR amplification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2024-04-26T08:20:51Z</dcterms:modified>
</cp:coreProperties>
</file>