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24214A-75F6-4319-9E3E-8CD9756375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2ED30-2514-4A39-AB60-A2A03C4876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Macroscopic features of the leiomyosarcoma. (a) The resected specimen included a nodular tumor measuring 2.4 × 3.0 cm in size in the remnant esophagus. (b) The loupe figure showed the tumor arising from the esophagus, but not from the stomach role.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D04A5-6122-49DA-AC2A-D96CDECBB0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e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31, Issue 10, October 2001, Pages 517–521,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https://doi.org/10.1093/jjco/hye105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Macroscopic features of the leiomyosarcoma. (a) The resected specimen included a nodular tumor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Macroscopic features of the leiomyosarcoma. (a) The resected specimen included a nodular tumor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2024-04-26T19:58:38Z</dcterms:modified>
</cp:coreProperties>
</file>