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2B7B8D-2F23-4EBF-8275-66462BDDB7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CD7B1A-424A-49B5-A7B0-AB525F67E4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E7E73-4E70-440A-A351-4AB6F38EB15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2024-09-19T03:00:06Z</dcterms:modified>
</cp:coreProperties>
</file>