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CC6D2-948F-4275-BC36-840D4C1167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D18C87-5CDE-473D-B703-AF273B7F84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E8CB6-BB46-44EC-9D6D-E954C4BE2E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2024-09-20T06:14:59Z</dcterms:modified>
</cp:coreProperties>
</file>