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35D20B-1914-49F1-B50B-9088DAAF97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573F3B-2811-4E88-BF86-37A38DD1F1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D18AB9-FCAF-4E20-B5DC-82961AC72A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2024-05-08T11:59:44Z</dcterms:modified>
</cp:coreProperties>
</file>