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1CC6D2-948F-4275-BC36-840D4C1167B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6D18C87-5CDE-473D-B703-AF273B7F84A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AE8CB6-BB46-44EC-9D6D-E954C4BE2E9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2024-09-20T06:14:59Z</dcterms:modified>
</cp:coreProperties>
</file>