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B912EB-95DA-4B09-8741-3771199688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65CEC4-9809-4BE4-92BE-D6F0317B88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B97479-C77A-4017-8414-F82671A9AF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2024-04-26T19:20:24Z</dcterms:modified>
</cp:coreProperties>
</file>