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ABB90-1ECB-44F1-8CD8-FC1994F42D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ADE3F-9857-40E1-91F9-8C367DF0E2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A9DF7-9A9F-4E38-B043-2F7D42969B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2024-04-26T07:54:19Z</dcterms:modified>
</cp:coreProperties>
</file>