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DEEA94-26B5-4120-AC34-F8514059CA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B12C68-3C8B-4157-BA40-BEF3BE7A98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Parkin prevents PUMA peptide-induced cytochrome c release from mitochondria. (A) Mitochondria from the MES and MES myc-Parkin cell lines were incubated with either DMSO or the purified BH3 domain of PUMA (10 µm). Released cytochrome c was detected by western blot. (B) Equal loading of mitochondrial proteins was confirmed by western blotting the mitochondrial retained proteins for HSP 60 and VDAC. Images are representative of at least three independent experiments, each performed in duplicate as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302DD-90B5-4490-A2FD-3411474F79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22, 15 November 2009, Pages 4317–4328, </a:t>
            </a:r>
            <a:r>
              <a:rPr lang="en-US" altLang="en-US" sz="1000">
                <a:solidFill>
                  <a:srgbClr val="333333"/>
                </a:solidFill>
                <a:hlinkClick r:id="rId3"/>
              </a:rPr>
              <a:t>https://doi.org/10.1093/hmg/ddp384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Parkin prevents PUMA peptide-induced cytochrome c release from mitochondria. (A) Mitochondria from the 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Parkin prevents PUMA peptide-induced cytochrome c release from mitochondria. (A) Mitochondria from the 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2024-04-26T04:34:06Z</dcterms:modified>
</cp:coreProperties>
</file>