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9E82290-80C2-447B-8CB4-543A5756AD2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7D1F37-99FE-4E84-B481-1644B077CC1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Reduced expression of PHGPx in spermatozoa from infertile males, as revealed by immunoblotting analysis. Lysates of human spermatozoa (2 × 106 cells) from ejaculates were subjected to SDS-PAGE and then proteins were blotted on PVDF membranes. Immunoblotting was performed with antibodies against PHGPx, Mn-SOD, and VDAC, respectively, as described in the text. A) Spermatozoa from normal fertile volunteers. B) Normal levels of PHGPx in the spermatozoa of some infertile male. C) Low levels of PHGPx in spermatozoa from infertile males, with normal levels of Mn-SOD and VDAC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2001 by the Society for the Study of Reproduction, Inc.</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FC1278-6AAB-43E6-9124-B06B2F95BF8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5/biolreprod64.2.67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Biol Reprod</a:t>
            </a:r>
            <a:r>
              <a:rPr lang="en-US" altLang="en-US" sz="1000">
                <a:solidFill>
                  <a:srgbClr val="333333"/>
                </a:solidFill>
              </a:rPr>
              <a:t>, Volume 64, Issue 2, 1 February 2001, Pages 674–683, </a:t>
            </a:r>
            <a:r>
              <a:rPr lang="en-US" altLang="en-US" sz="1000">
                <a:solidFill>
                  <a:srgbClr val="333333"/>
                </a:solidFill>
                <a:hlinkClick r:id="rId3"/>
              </a:rPr>
              <a:t>https://doi.org/10.1095/biolreprod64.2.674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Reduced expression of PHGPx in spermatozoa from infertile males, as revealed by immunoblotting analysis.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4 Reduced expression of PHGPx in spermatozoa from infertile males, as revealed by immunoblotting analysis.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2024-09-18T21:18:55Z</dcterms:modified>
</cp:coreProperties>
</file>