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A188EC-0B00-4869-A87F-C6B83D0ABF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D9A48-31B6-4FBF-AAB3-CAF9BDEFA0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Imaging contrasts. t-Statistic maps are thresholded at P 6 are presented as red. Anterior medial prefrontal cortex (MPFC), precuneus (PCun), and posterior cingulate cortex (PCC) are labeled. The cerebellum and brainstem have been masked out of these analyses. (A) rest–social task #1 (3 mm right of midline). (B) rest–nonsocial task (3 mm right of midline). (C) social task #1–nonsocial task (midline). (D) social task #2–nonsocial (midline). (E) low social task–nonsocial task (midline). (F) All social tasks–nonsocial task (midline).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B08426-E50D-41A9-85C7-423412C7864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ROI centered around highest area of activation in precuneus.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B08426-E50D-41A9-85C7-423412C7864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Levels of normalized metabolic activity in the precuneus ROI in each condition. Within subject repeated-measures ANOVA, P &lt; 0.009.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B08426-E50D-41A9-85C7-423412C7864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5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5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5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538–544, </a:t>
            </a:r>
            <a:r>
              <a:rPr lang="en-US" altLang="en-US" sz="1000">
                <a:solidFill>
                  <a:srgbClr val="333333"/>
                </a:solidFill>
                <a:hlinkClick r:id="rId3"/>
              </a:rPr>
              <a:t>https://doi.org/10.1093/cercor/bht253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Imaging contrasts. t-Statistic maps are thresholded at P &lt; 0.05, uncorrected for multiple comparisons. 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6747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538–544, </a:t>
            </a:r>
            <a:r>
              <a:rPr lang="en-US" altLang="en-US" sz="1000">
                <a:solidFill>
                  <a:srgbClr val="333333"/>
                </a:solidFill>
                <a:hlinkClick r:id="rId3"/>
              </a:rPr>
              <a:t>https://doi.org/10.1093/cercor/bht253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ROI centered around highest area of activation in precuneus.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538–544, </a:t>
            </a:r>
            <a:r>
              <a:rPr lang="en-US" altLang="en-US" sz="1000">
                <a:solidFill>
                  <a:srgbClr val="333333"/>
                </a:solidFill>
                <a:hlinkClick r:id="rId3"/>
              </a:rPr>
              <a:t>https://doi.org/10.1093/cercor/bht253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Levels of normalized metabolic activity in the precuneus ROI in each condition. Within subject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Imaging contrasts. t-Statistic maps are thresholded at P &lt; 0.05, uncorrected for multiple comparisons. Color ...</vt:lpstr>
      <vt:lpstr>Figure 2. ROI centered around highest area of activation in precuneus.
</vt:lpstr>
      <vt:lpstr>Figure 3. Levels of normalized metabolic activity in the precuneus ROI in each condition. Within subject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2024-04-26T14:36:57Z</dcterms:modified>
</cp:coreProperties>
</file>