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ECA5ED-513C-4F3D-8DF7-D36588BE78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2D935C-848E-470B-99FC-A34A6998B3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Single-cell RT–PCR analysis of neuroligin-1–3 expression by NG2 cells. (A and B) Current responses of juvenile (A; left: p10 and right: p9) and aged (B; left: p382 and right: p372) +/− and −/− NG2 cells (de- and hyperpolarization between −160 and +20 mV) together with the respective agarose gels of neuroligin-1–3 PCR products. PDGFα receptor (PDGFαR) transcripts served as positive controls. (C) Summary of the relative frequency of neuroligin-1–3 (NLG-1–3) expression by juvenile and aged +/− and −/− NG2 cells. Neuroligin-3 was less frequently detected in aged −/− NG2 cells (Pearson's χ2 test). Asterisks indicate statistically significant differences. Number of cells given in columns.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A97CAA-8780-4803-92BB-B10BA07ECF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2016, Pages 51–57,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Single-cell RT–PCR analysis of neuroligin-1–3 expression by NG2 cells. (A and B) Current responses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Single-cell RT–PCR analysis of neuroligin-1–3 expression by NG2 cells. (A and B) Current responses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2024-04-27T00:05:14Z</dcterms:modified>
</cp:coreProperties>
</file>