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F93AD8-A528-461D-B0BB-5BE3FE93B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A7650-C321-48F9-9B3A-19B064462A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 Example of raw monopolar recording obtained in one patient suffering from left temporal epilepsy. (a) Long and large spike-wave complex induced by the odor of lily and collected on the electrode implanted in the left amygdala. The most external contact of the electrode is here represented. (b) Respiratory signal simultaneously collected by the low-pressure sensor enabling the determination of the onset and the end of the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52281-6783-4986-9074-8B3B008521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619–627, </a:t>
            </a:r>
            <a:r>
              <a:rPr lang="en-US" altLang="en-US" sz="1000">
                <a:solidFill>
                  <a:srgbClr val="333333"/>
                </a:solidFill>
                <a:hlinkClick r:id="rId3"/>
              </a:rPr>
              <a:t>https://doi.org/10.1093/cercor/11.7.619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raw monopolar recording obtained in one patient suffering from left temporal epilepsy. (a) 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raw monopolar recording obtained in one patient suffering from left temporal epilepsy. (a) Long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2024-04-26T03:22:03Z</dcterms:modified>
</cp:coreProperties>
</file>