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D51CC4-3C2F-4DC9-92B5-D8B306FB4F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CB9EDB-A518-4A36-B23E-EC6F77B9C6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Adult Bullimus gamay from Camiguin Island, Philippines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F8A759-8FDA-4CF9-A4F6-BB86BBFBE4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83, Issue 2, May 2002, Pages 421–436, &lt;a href='https://doi.org/10.1644/1545-1542(2002)0832.0.CO;2'&gt;https://doi.org/10.1644/1545-1542(2002)083</a:t>
            </a:r>
            <a:r>
              <a:rPr lang="en-US" altLang="en-US" sz="1000">
                <a:solidFill>
                  <a:srgbClr val="333333"/>
                </a:solidFill>
              </a:rPr>
              <a:t>2.0.CO;2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Adult Bullimus gamay from Camiguin Island, Philippines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Adult Bullimus gamay from Camiguin Island, Philippines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2024-04-26T08:46:50Z</dcterms:modified>
</cp:coreProperties>
</file>