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FA97B-ACC4-45B7-AF9E-78D63792B4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2B9B9-4092-4A17-BDF8-CC16AE6FF9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7E0A1-CEDF-4E22-97AD-FAEE796333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2024-04-26T21:33:09Z</dcterms:modified>
</cp:coreProperties>
</file>