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56D41A-D60E-4041-BB39-BA81F7B2C6E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68E8A1-5CC3-46E2-9F9A-C4A440DD146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ADB3DB-E3F9-4E43-9E31-4B4CB961EAA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2024-09-18T21:51:21Z</dcterms:modified>
</cp:coreProperties>
</file>