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3F7A2E-4598-4A69-93ED-6DCCB6D5FB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CBBB45-6387-4316-8BEC-8BF9E9FEF5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87770C-D281-44D5-BCD7-B88622CC15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2024-05-08T01:00:10Z</dcterms:modified>
</cp:coreProperties>
</file>