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423D1-865D-4699-B6A6-9356F33C2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E3780-BA52-4C37-8F6C-46A5045857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1F930-8E0B-4D71-A959-0D3CFC26E6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2024-09-20T03:09:05Z</dcterms:modified>
</cp:coreProperties>
</file>