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1512E1-4E38-4362-9DBB-00B910C130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0EA62C-83AF-47C7-BEB1-03E25516B5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1452E6-97B6-4E73-A49E-D5296A00AD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2024-09-18T21:59:51Z</dcterms:modified>
</cp:coreProperties>
</file>