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61A4D-BF7D-4C42-8E22-95785BAB4E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471BD-29FF-42EE-AFCC-E06F04D16F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54576-7CC6-4382-A621-45DBD9AB55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2024-09-20T04:59:32Z</dcterms:modified>
</cp:coreProperties>
</file>