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81DBF5-95BC-4341-BE05-5FCB81EE5B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12C9F2-B66F-43C0-A814-A993F8D59A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flow chart.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2015.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1220A5-010C-4711-8871-B78C8E9352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qcco/qcv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Qual Care Clin Outcomes</a:t>
            </a:r>
            <a:r>
              <a:rPr lang="en-US" altLang="en-US" sz="1000">
                <a:solidFill>
                  <a:srgbClr val="333333"/>
                </a:solidFill>
              </a:rPr>
              <a:t>, Volume 2, Issue 1, 1 January 2016, Pages 45–51,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https://doi.org/10.1093/ehjqcco/qcv025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Study flow chart.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Study flow chart.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2024-04-27T01:52:18Z</dcterms:modified>
</cp:coreProperties>
</file>