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DFC38-399D-49F4-A103-39319CFE2B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9D55B-ADD7-46E2-BF67-686C8246CC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3. Map of per cent incorrect for the CMA (left) and the surface-based (right) parcellations. Top: lateral view, middle: medial view, bottom: ventral view. Note that the majority of the surface is correct &gt;75% of the time in both parcellation schemes.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2018A-1CB9-49D5-9935-7446E5272B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3. Map of per cent incorrect for the CMA (left) and the surface-based (right) parcellations. Top: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3. Map of per cent incorrect for the CMA (left) and the surface-based (right) parcellations. Top: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2024-04-26T05:54:04Z</dcterms:modified>
</cp:coreProperties>
</file>