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60BC08-7A99-4CC8-B920-FDEB8A7291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1ECA80-5EF0-436B-86AE-93B11EF617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Cartoon of velocity anisotropy in Earth's inner core. (From Jessica Irving's University of Cambridge PhD thesis 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Astronomical Society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94E726-A418-455E-B9D0-B8DCFCF01C0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Structure beneath the Sierra Nevada, highlighting the complexities of the crust—mantle boundary revealed by receiver function analysis and shear wave splitting. (Bastow)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Astronomical Society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94E726-A418-455E-B9D0-B8DCFCF01C0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Perspective view showing locations of events (red circles) detected during hydraulic fracturing in a North Sea oil reservoir. The background velocity model and path of the inject well are also shown for reference. (K Chambers, O Barkved and J-M Kendall 2009 Imaging induces seismicity with the LoFS permanent sensor surface array in prep.)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Astronomical Society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94E726-A418-455E-B9D0-B8DCFCF01C0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Glacier seismic and GPS station on the West Antarctic Ice Sheet. (A Smith)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Astronomical Society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94E726-A418-455E-B9D0-B8DCFCF01C0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5: </a:t>
            </a:r>
            <a:r>
              <a:rPr lang="en-US" altLang="en-US">
                <a:latin typeface="Arial" pitchFamily="34" charset="0"/>
                <a:ea typeface="Arial" pitchFamily="34" charset="0"/>
              </a:rPr>
              <a:t>Modelling tsunamis and warning systems. (Anthony Hardwick)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Astronomical Society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94E726-A418-455E-B9D0-B8DCFCF01C0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Feedback from participants' questionnaires made it clear that the opportunity to hear about activity in other fields and in industry and the chance to make and reinforce contacts with researchers was widely appreciated. This sort of contact — focused but not overly specialist — should enable UK geophysicists to work more effectively in future. Participants at Edinburgh clearly want this meeting to happen again, and a two-yearly meeting was identified as most likely to be productive.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Astronomical Society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94E726-A418-455E-B9D0-B8DCFCF01C08}"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Feedback from participants' questionnaires made it clear that the opportunity to hear about activity in other fields and in industry and the chance to make and reinforce contacts with researchers was widely appreciated. This sort of contact — focused but not overly specialist — should enable UK geophysicists to work more effectively in future. Participants at Edinburgh clearly want this meeting to happen again, and a two-yearly meeting was identified as most likely to be productive.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Astronomical Society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94E726-A418-455E-B9D0-B8DCFCF01C08}"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468-4004.2009.50431.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468-4004.2009.50431.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468-4004.2009.50431.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468-4004.2009.50431.x"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468-4004.2009.50431.x"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468-4004.2009.50431.x"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j.1468-4004.2009.50431.x"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A&amp;G</a:t>
            </a:r>
            <a:r>
              <a:rPr lang="en-US" altLang="en-US" sz="1000">
                <a:solidFill>
                  <a:srgbClr val="333333"/>
                </a:solidFill>
              </a:rPr>
              <a:t>, Volume 50, Issue 4, August 2009, Pages 4.31–4.34, </a:t>
            </a:r>
            <a:r>
              <a:rPr lang="en-US" altLang="en-US" sz="1000">
                <a:solidFill>
                  <a:srgbClr val="333333"/>
                </a:solidFill>
                <a:hlinkClick r:id="rId3"/>
              </a:rPr>
              <a:t>https://doi.org/10.1111/j.1468-4004.2009.50431.x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Cartoon of velocity anisotropy in Earth's inner core. (From Jessica Irving's University of Cambridge PhD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3334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A&amp;G</a:t>
            </a:r>
            <a:r>
              <a:rPr lang="en-US" altLang="en-US" sz="1000">
                <a:solidFill>
                  <a:srgbClr val="333333"/>
                </a:solidFill>
              </a:rPr>
              <a:t>, Volume 50, Issue 4, August 2009, Pages 4.31–4.34, </a:t>
            </a:r>
            <a:r>
              <a:rPr lang="en-US" altLang="en-US" sz="1000">
                <a:solidFill>
                  <a:srgbClr val="333333"/>
                </a:solidFill>
                <a:hlinkClick r:id="rId3"/>
              </a:rPr>
              <a:t>https://doi.org/10.1111/j.1468-4004.2009.50431.x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Structure beneath the Sierra Nevada, highlighting the complexities of the crust—mantle boundary revealed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2566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A&amp;G</a:t>
            </a:r>
            <a:r>
              <a:rPr lang="en-US" altLang="en-US" sz="1000">
                <a:solidFill>
                  <a:srgbClr val="333333"/>
                </a:solidFill>
              </a:rPr>
              <a:t>, Volume 50, Issue 4, August 2009, Pages 4.31–4.34, </a:t>
            </a:r>
            <a:r>
              <a:rPr lang="en-US" altLang="en-US" sz="1000">
                <a:solidFill>
                  <a:srgbClr val="333333"/>
                </a:solidFill>
                <a:hlinkClick r:id="rId3"/>
              </a:rPr>
              <a:t>https://doi.org/10.1111/j.1468-4004.2009.50431.x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Perspective view showing locations of events (red circles) detected during hydraulic fracturing in a North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8846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A&amp;G</a:t>
            </a:r>
            <a:r>
              <a:rPr lang="en-US" altLang="en-US" sz="1000">
                <a:solidFill>
                  <a:srgbClr val="333333"/>
                </a:solidFill>
              </a:rPr>
              <a:t>, Volume 50, Issue 4, August 2009, Pages 4.31–4.34, </a:t>
            </a:r>
            <a:r>
              <a:rPr lang="en-US" altLang="en-US" sz="1000">
                <a:solidFill>
                  <a:srgbClr val="333333"/>
                </a:solidFill>
                <a:hlinkClick r:id="rId3"/>
              </a:rPr>
              <a:t>https://doi.org/10.1111/j.1468-4004.2009.50431.x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Glacier seismic and GPS station on the West Antarctic Ice Sheet. (A Smith)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307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A&amp;G</a:t>
            </a:r>
            <a:r>
              <a:rPr lang="en-US" altLang="en-US" sz="1000">
                <a:solidFill>
                  <a:srgbClr val="333333"/>
                </a:solidFill>
              </a:rPr>
              <a:t>, Volume 50, Issue 4, August 2009, Pages 4.31–4.34, </a:t>
            </a:r>
            <a:r>
              <a:rPr lang="en-US" altLang="en-US" sz="1000">
                <a:solidFill>
                  <a:srgbClr val="333333"/>
                </a:solidFill>
                <a:hlinkClick r:id="rId3"/>
              </a:rPr>
              <a:t>https://doi.org/10.1111/j.1468-4004.2009.50431.x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5: </a:t>
            </a:r>
            <a:r>
              <a:rPr lang="en-US" altLang="en-US" b="0"/>
              <a:t>Modelling tsunamis and warning systems. (Anthony Hardwick)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4095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A&amp;G</a:t>
            </a:r>
            <a:r>
              <a:rPr lang="en-US" altLang="en-US" sz="1000">
                <a:solidFill>
                  <a:srgbClr val="333333"/>
                </a:solidFill>
              </a:rPr>
              <a:t>, Volume 50, Issue 4, August 2009, Pages 4.31–4.34, </a:t>
            </a:r>
            <a:r>
              <a:rPr lang="en-US" altLang="en-US" sz="1000">
                <a:solidFill>
                  <a:srgbClr val="333333"/>
                </a:solidFill>
                <a:hlinkClick r:id="rId3"/>
              </a:rPr>
              <a:t>https://doi.org/10.1111/j.1468-4004.2009.50431.x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Feedback from participants' questionnaires made it clear that the opportunity to hear about activity in other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7974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A&amp;G</a:t>
            </a:r>
            <a:r>
              <a:rPr lang="en-US" altLang="en-US" sz="1000">
                <a:solidFill>
                  <a:srgbClr val="333333"/>
                </a:solidFill>
              </a:rPr>
              <a:t>, Volume 50, Issue 4, August 2009, Pages 4.31–4.34, </a:t>
            </a:r>
            <a:r>
              <a:rPr lang="en-US" altLang="en-US" sz="1000">
                <a:solidFill>
                  <a:srgbClr val="333333"/>
                </a:solidFill>
                <a:hlinkClick r:id="rId3"/>
              </a:rPr>
              <a:t>https://doi.org/10.1111/j.1468-4004.2009.50431.x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Feedback from participants' questionnaires made it clear that the opportunity to hear about activity in other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07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1: Cartoon of velocity anisotropy in Earth's inner core. (From Jessica Irving's University of Cambridge PhD ...</vt:lpstr>
      <vt:lpstr>2: Structure beneath the Sierra Nevada, highlighting the complexities of the crust—mantle boundary revealed by ...</vt:lpstr>
      <vt:lpstr>3: Perspective view showing locations of events (red circles) detected during hydraulic fracturing in a North ...</vt:lpstr>
      <vt:lpstr>4: Glacier seismic and GPS station on the West Antarctic Ice Sheet. (A Smith)
</vt:lpstr>
      <vt:lpstr>5: Modelling tsunamis and warning systems. (Anthony Hardwick)
</vt:lpstr>
      <vt:lpstr>Feedback from participants' questionnaires made it clear that the opportunity to hear about activity in other ...</vt:lpstr>
      <vt:lpstr>Feedback from participants' questionnaires made it clear that the opportunity to hear about activity in other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2024-04-26T11:46:30Z</dcterms:modified>
</cp:coreProperties>
</file>