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12103E-2229-4B1E-9E3E-F36EA9F00BB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8A5A36-5E03-4A03-819C-1C74886BC2F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Altered expression of apoptosis regulators in dilated cardiomyopathy (DCM). (A) Cell lysates from DCM and non-failing (NF) tissues were tested by western blotting using anti-caspase 9, anti-caspase 3, anti-PARP1, anti-CAD or anti-ICAD antibodies. Representative blots generated using a sub-set of samples are shown (left panels). The average quantities of specific proteins were determined for DCM (n = 12) and NF (n = 17) groups by densitometry of autoradiographs (right panels). Mean optical densities are presented with standard deviations (arbitrary units; §P &lt; 0.001, *p &lt; 0.05). (B) Immunocytochemistry was performed using antibodies that recognize cleaved, active forms of caspase-9 or caspase-3 in DCM or non-failing (NF) tissues. Representative images are shown with positive cardiomyocytes (arrows) and interstitial cells (arrowheads) identified. Bar indicates 100 µm.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2008.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64E3F1-4331-47E4-BB4C-67C1B7BD375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vr/cvn08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79, Issue 3, 1 August 2008, Pages 472–480,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https://doi.org/10.1093/cvr/cvn083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 </a:t>
            </a:r>
            <a:r>
              <a:rPr lang="en-US" altLang="en-US" b="0"/>
              <a:t>Altered expression of apoptosis regulators in dilated cardiomyopathy (DCM). (A) Cell lysates from DCM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 Altered expression of apoptosis regulators in dilated cardiomyopathy (DCM). (A) Cell lysates from DCM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2024-04-26T18:29:47Z</dcterms:modified>
</cp:coreProperties>
</file>