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768BCD-912D-41FA-AE9D-FFD26606C7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0DAB68-08E1-4BA2-957A-EC3C331CD6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Event-related averages in building-selective regions. Time courses reveal a reliable expectation effect before 35% coherence, by 10 s into the trial (* indicates the first time point at which the difference in the time courses is significant, P &lt; 0.05), in the PHG, but not in the TOS. The mean response time is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0F2323-D864-49E4-9106-0CDBD446CC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5, May 2010, Pages 1245–1253,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Event-related averages in building-selective regions. Time courses reveal a reliable expectation effect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Event-related averages in building-selective regions. Time courses reveal a reliable expectation effect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2024-04-27T02:40:47Z</dcterms:modified>
</cp:coreProperties>
</file>