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23269-885F-4864-9C3D-F9085EE7E3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68411-6615-4F29-8552-850FAF0F37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B806F-D35A-4F6C-87B1-AA0CC78215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2024-04-27T04:31:16Z</dcterms:modified>
</cp:coreProperties>
</file>