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DC8C33-ECF3-4DC3-8AD2-130228DAFD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6A964A-65BE-4A99-B073-CED510FDBD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RVs measured for SDSS J0337 by cross-correlation against a single Gaussian function with FWHM 600 km s−1.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FCE59-E617-4202-9C0A-ED36C0BDA2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393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391, Issue 2, December 2008, Pages 591–606,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https://doi.org/10.1111/j.1365-2966.2008.13932.x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RVs measured for SDSS J0337 by cross-correlation against a single Gaussian function with FWHM 600 km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RVs measured for SDSS J0337 by cross-correlation against a single Gaussian function with FWHM 600 km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2024-04-26T22:40:03Z</dcterms:modified>
</cp:coreProperties>
</file>