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A949C-2FCC-4578-AABC-BF424A81E9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80B22-5170-42F0-A4AD-B54BF2C9EA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change in 24-hour average pain severity score. **P ≤ 0.01 versus placebo; ***P ≤ 0.001 versus placebo.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B95D3-78C5-4943-A798-DE5F6ECDE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Brief Pain Inventory individual severity score. *P ≤ 0.05 versus placebo; **P ≤ 0.01 versus placebo; ***P ≤ 0.001 versus placebo.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B95D3-78C5-4943-A798-DE5F6ECDEF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5.0006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26-4637.2005.0006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6, Issue 5, September 2005, Pages 346–356,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https://doi.org/10.1111/j.1526-4637.2005.00061.x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Mean change in 24-hour average pain severity score. **P ≤ 0.01 versus placebo; ***P ≤ 0.001 versus placebo.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671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6, Issue 5, September 2005, Pages 346–356,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https://doi.org/10.1111/j.1526-4637.2005.00061.x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Brief Pain Inventory individual severity score. *P ≤ 0.05 versus placebo; **P ≤ 0.01 versus placebo; ***P ≤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19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Mean change in 24-hour average pain severity score. **P ≤ 0.01 versus placebo; ***P ≤ 0.001 versus placebo.
</vt:lpstr>
      <vt:lpstr>Figure 2 Brief Pain Inventory individual severity score. *P ≤ 0.05 versus placebo; **P ≤ 0.01 versus placebo; ***P ≤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2024-04-26T07:55:00Z</dcterms:modified>
</cp:coreProperties>
</file>