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881CD7-BAC3-498D-ABDA-FAA85A5172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CC53CE-44AE-4633-8740-598FD92A05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Optical stimulation of ChR2-expressing M1 axon terminals (ChR2-M1) results in time-locked excitatory responses in S1 neurons. (A) Left: In vitro brain slice through S1 under DIC at ×4 magnification. Right: Same brain slice under mCherry fluorescence shows robust ChR2-M1 labeling in S1. (B) Recording of single S1 pyramidal neurons during optical stimulation with 470 nm light (black arrows) evokes excitatory postsynaptic potentials (EPSPs) in some neurons (left) but not others (right). (C) Higher resolution traces of single optically evoked response shown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2375BA-361E-496D-8BBF-EB4E31E6B9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2237–2248, </a:t>
            </a:r>
            <a:r>
              <a:rPr lang="en-US" altLang="en-US" sz="1000">
                <a:solidFill>
                  <a:srgbClr val="333333"/>
                </a:solidFill>
                <a:hlinkClick r:id="rId3"/>
              </a:rPr>
              <a:t>https://doi.org/10.1093/cercor/bht085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Optical stimulation of ChR2-expressing M1 axon terminals (ChR2-M1) results in time-locked excitatory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Optical stimulation of ChR2-expressing M1 axon terminals (ChR2-M1) results in time-locked excitatory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2024-04-26T08:26:26Z</dcterms:modified>
</cp:coreProperties>
</file>